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ddebernardy.substack.com/legal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The Big Lie That Climate Propagandists Don’t Want You to Talk Abou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pc="-225" sz="11252"/>
            </a:pPr>
            <a:r>
              <a:t>The Big Lie</a:t>
            </a:r>
            <a:br/>
            <a:r>
              <a:t>That Climate Propagandists</a:t>
            </a:r>
            <a:br/>
            <a:r>
              <a:t>Don’t Want You to Talk About</a:t>
            </a:r>
          </a:p>
        </p:txBody>
      </p:sp>
      <p:sp>
        <p:nvSpPr>
          <p:cNvPr id="153" name="Challenging it stands to bring down their clown show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Challenging it stands to bring down their clown show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Silvopasture,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7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08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9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0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3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4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5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0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of CO2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1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2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Denis de Bernardy 960x720.jpeg" descr="Denis de Bernardy 960x720.jpe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16303" r="0" b="683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25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26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7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A Few Loose 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Loose Ends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1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</a:t>
            </a:r>
          </a:p>
          <a:p>
            <a:pPr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/>
            <a:r>
              <a:t>Sources with little or no nearby plants (planes, smokestacks)</a:t>
            </a:r>
          </a:p>
        </p:txBody>
      </p:sp>
      <p:pic>
        <p:nvPicPr>
          <p:cNvPr id="242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43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44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47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48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49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50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255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t>Authoritarian inversion of reality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256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257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258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265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t>Crowdsourced legal campaign: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26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7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270" name="ddebernardy.substack.com/legal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ddebernardy.substack.com/legal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273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274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 (full length version):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277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500" y="4248504"/>
            <a:ext cx="10164065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